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29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emple" userId="373ec38c797c9ab4" providerId="LiveId" clId="{4F8C0F9B-98DF-4815-9F0F-69B1F3E644BE}"/>
    <pc:docChg chg="undo custSel modSld">
      <pc:chgData name="Luke Semple" userId="373ec38c797c9ab4" providerId="LiveId" clId="{4F8C0F9B-98DF-4815-9F0F-69B1F3E644BE}" dt="2020-11-05T21:13:47.722" v="75" actId="478"/>
      <pc:docMkLst>
        <pc:docMk/>
      </pc:docMkLst>
      <pc:sldChg chg="addSp delSp modSp mod">
        <pc:chgData name="Luke Semple" userId="373ec38c797c9ab4" providerId="LiveId" clId="{4F8C0F9B-98DF-4815-9F0F-69B1F3E644BE}" dt="2020-11-05T21:13:47.722" v="75" actId="478"/>
        <pc:sldMkLst>
          <pc:docMk/>
          <pc:sldMk cId="630424044" sldId="256"/>
        </pc:sldMkLst>
        <pc:picChg chg="add mod modCrop">
          <ac:chgData name="Luke Semple" userId="373ec38c797c9ab4" providerId="LiveId" clId="{4F8C0F9B-98DF-4815-9F0F-69B1F3E644BE}" dt="2020-11-05T20:58:57.115" v="43" actId="18131"/>
          <ac:picMkLst>
            <pc:docMk/>
            <pc:sldMk cId="630424044" sldId="256"/>
            <ac:picMk id="5" creationId="{AF8938DF-FABA-4FA8-A543-E75DF308F1B9}"/>
          </ac:picMkLst>
        </pc:picChg>
        <pc:picChg chg="add mod modCrop">
          <ac:chgData name="Luke Semple" userId="373ec38c797c9ab4" providerId="LiveId" clId="{4F8C0F9B-98DF-4815-9F0F-69B1F3E644BE}" dt="2020-11-05T20:59:53.584" v="51" actId="18131"/>
          <ac:picMkLst>
            <pc:docMk/>
            <pc:sldMk cId="630424044" sldId="256"/>
            <ac:picMk id="7" creationId="{B36C7AF5-FD55-44FC-ABF5-AAB6E1121DED}"/>
          </ac:picMkLst>
        </pc:picChg>
        <pc:picChg chg="add mod modCrop">
          <ac:chgData name="Luke Semple" userId="373ec38c797c9ab4" providerId="LiveId" clId="{4F8C0F9B-98DF-4815-9F0F-69B1F3E644BE}" dt="2020-11-05T20:58:50.040" v="42" actId="18131"/>
          <ac:picMkLst>
            <pc:docMk/>
            <pc:sldMk cId="630424044" sldId="256"/>
            <ac:picMk id="9" creationId="{6B20453D-FB9F-4DAF-BBC7-8DAEDFD98AD3}"/>
          </ac:picMkLst>
        </pc:picChg>
        <pc:picChg chg="add mod modCrop">
          <ac:chgData name="Luke Semple" userId="373ec38c797c9ab4" providerId="LiveId" clId="{4F8C0F9B-98DF-4815-9F0F-69B1F3E644BE}" dt="2020-11-05T20:58:16.354" v="39" actId="1076"/>
          <ac:picMkLst>
            <pc:docMk/>
            <pc:sldMk cId="630424044" sldId="256"/>
            <ac:picMk id="11" creationId="{0C044251-0FE6-416A-BCA4-217D1EE454B8}"/>
          </ac:picMkLst>
        </pc:picChg>
        <pc:picChg chg="add mod modCrop">
          <ac:chgData name="Luke Semple" userId="373ec38c797c9ab4" providerId="LiveId" clId="{4F8C0F9B-98DF-4815-9F0F-69B1F3E644BE}" dt="2020-11-05T20:58:04.150" v="36" actId="1076"/>
          <ac:picMkLst>
            <pc:docMk/>
            <pc:sldMk cId="630424044" sldId="256"/>
            <ac:picMk id="13" creationId="{27760468-06F9-48DA-BC98-280DC11EA0A4}"/>
          </ac:picMkLst>
        </pc:picChg>
        <pc:picChg chg="add del mod modCrop">
          <ac:chgData name="Luke Semple" userId="373ec38c797c9ab4" providerId="LiveId" clId="{4F8C0F9B-98DF-4815-9F0F-69B1F3E644BE}" dt="2020-11-05T20:58:25.879" v="41" actId="478"/>
          <ac:picMkLst>
            <pc:docMk/>
            <pc:sldMk cId="630424044" sldId="256"/>
            <ac:picMk id="15" creationId="{7149A616-54F2-4D91-9AE6-03EF232242B5}"/>
          </ac:picMkLst>
        </pc:picChg>
        <pc:picChg chg="add mod modCrop">
          <ac:chgData name="Luke Semple" userId="373ec38c797c9ab4" providerId="LiveId" clId="{4F8C0F9B-98DF-4815-9F0F-69B1F3E644BE}" dt="2020-11-05T20:59:35.611" v="49" actId="18131"/>
          <ac:picMkLst>
            <pc:docMk/>
            <pc:sldMk cId="630424044" sldId="256"/>
            <ac:picMk id="17" creationId="{4260AEDE-4DA9-472C-AA0C-51E2B68BF04E}"/>
          </ac:picMkLst>
        </pc:picChg>
        <pc:picChg chg="add mod modCrop">
          <ac:chgData name="Luke Semple" userId="373ec38c797c9ab4" providerId="LiveId" clId="{4F8C0F9B-98DF-4815-9F0F-69B1F3E644BE}" dt="2020-11-05T20:59:45.246" v="50" actId="18131"/>
          <ac:picMkLst>
            <pc:docMk/>
            <pc:sldMk cId="630424044" sldId="256"/>
            <ac:picMk id="19" creationId="{53FA96C2-4FE3-4A48-907A-11B4E829C44C}"/>
          </ac:picMkLst>
        </pc:picChg>
        <pc:picChg chg="add mod modCrop">
          <ac:chgData name="Luke Semple" userId="373ec38c797c9ab4" providerId="LiveId" clId="{4F8C0F9B-98DF-4815-9F0F-69B1F3E644BE}" dt="2020-11-05T20:58:08.422" v="37" actId="1076"/>
          <ac:picMkLst>
            <pc:docMk/>
            <pc:sldMk cId="630424044" sldId="256"/>
            <ac:picMk id="21" creationId="{0428E3F0-C620-486D-A38C-1D7C854CCA6F}"/>
          </ac:picMkLst>
        </pc:picChg>
        <pc:picChg chg="add del mod modCrop">
          <ac:chgData name="Luke Semple" userId="373ec38c797c9ab4" providerId="LiveId" clId="{4F8C0F9B-98DF-4815-9F0F-69B1F3E644BE}" dt="2020-11-05T21:11:19.486" v="61" actId="478"/>
          <ac:picMkLst>
            <pc:docMk/>
            <pc:sldMk cId="630424044" sldId="256"/>
            <ac:picMk id="23" creationId="{0D067E33-3EB6-4E58-80FA-1B196F90FCC9}"/>
          </ac:picMkLst>
        </pc:picChg>
        <pc:picChg chg="add del mod modCrop">
          <ac:chgData name="Luke Semple" userId="373ec38c797c9ab4" providerId="LiveId" clId="{4F8C0F9B-98DF-4815-9F0F-69B1F3E644BE}" dt="2020-11-05T21:13:47.722" v="75" actId="478"/>
          <ac:picMkLst>
            <pc:docMk/>
            <pc:sldMk cId="630424044" sldId="256"/>
            <ac:picMk id="25" creationId="{B71623D4-8C7D-4CEA-B443-621841E77A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213-A49C-4334-B3F0-EA4EED71D7F6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850-B012-4C6E-9CBB-79819A830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63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213-A49C-4334-B3F0-EA4EED71D7F6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850-B012-4C6E-9CBB-79819A830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8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213-A49C-4334-B3F0-EA4EED71D7F6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850-B012-4C6E-9CBB-79819A830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9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213-A49C-4334-B3F0-EA4EED71D7F6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850-B012-4C6E-9CBB-79819A830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8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213-A49C-4334-B3F0-EA4EED71D7F6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850-B012-4C6E-9CBB-79819A830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4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213-A49C-4334-B3F0-EA4EED71D7F6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850-B012-4C6E-9CBB-79819A830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82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213-A49C-4334-B3F0-EA4EED71D7F6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850-B012-4C6E-9CBB-79819A830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5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213-A49C-4334-B3F0-EA4EED71D7F6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850-B012-4C6E-9CBB-79819A830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1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213-A49C-4334-B3F0-EA4EED71D7F6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850-B012-4C6E-9CBB-79819A830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29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213-A49C-4334-B3F0-EA4EED71D7F6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850-B012-4C6E-9CBB-79819A830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213-A49C-4334-B3F0-EA4EED71D7F6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850-B012-4C6E-9CBB-79819A830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14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A7213-A49C-4334-B3F0-EA4EED71D7F6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4850-B012-4C6E-9CBB-79819A830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1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938DF-FABA-4FA8-A543-E75DF308F1B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r="12206"/>
          <a:stretch/>
        </p:blipFill>
        <p:spPr>
          <a:xfrm>
            <a:off x="2303521" y="2621658"/>
            <a:ext cx="1080000" cy="108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6C7AF5-FD55-44FC-ABF5-AAB6E1121DED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3" b="8136"/>
          <a:stretch/>
        </p:blipFill>
        <p:spPr>
          <a:xfrm>
            <a:off x="703385" y="478301"/>
            <a:ext cx="1080000" cy="108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20453D-FB9F-4DAF-BBC7-8DAEDFD98AD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8" b="23155"/>
          <a:stretch/>
        </p:blipFill>
        <p:spPr>
          <a:xfrm>
            <a:off x="5503793" y="2621658"/>
            <a:ext cx="1080000" cy="108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044251-0FE6-416A-BCA4-217D1EE454B8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3"/>
          <a:stretch/>
        </p:blipFill>
        <p:spPr>
          <a:xfrm>
            <a:off x="3903657" y="2621658"/>
            <a:ext cx="1080000" cy="108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760468-06F9-48DA-BC98-280DC11EA0A4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3"/>
          <a:stretch/>
        </p:blipFill>
        <p:spPr>
          <a:xfrm>
            <a:off x="5503793" y="467047"/>
            <a:ext cx="1080000" cy="108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60AEDE-4DA9-472C-AA0C-51E2B68BF04E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2" b="12886"/>
          <a:stretch/>
        </p:blipFill>
        <p:spPr>
          <a:xfrm>
            <a:off x="3903657" y="478301"/>
            <a:ext cx="1080000" cy="108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FA96C2-4FE3-4A48-907A-11B4E829C44C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5" r="7775"/>
          <a:stretch/>
        </p:blipFill>
        <p:spPr>
          <a:xfrm>
            <a:off x="2303521" y="478301"/>
            <a:ext cx="1080000" cy="108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28E3F0-C620-486D-A38C-1D7C854CCA6F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3" r="15601"/>
          <a:stretch/>
        </p:blipFill>
        <p:spPr>
          <a:xfrm>
            <a:off x="703385" y="2621658"/>
            <a:ext cx="1080000" cy="108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30424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Semple</dc:creator>
  <cp:lastModifiedBy>Luke Semple</cp:lastModifiedBy>
  <cp:revision>1</cp:revision>
  <dcterms:created xsi:type="dcterms:W3CDTF">2020-11-05T20:47:58Z</dcterms:created>
  <dcterms:modified xsi:type="dcterms:W3CDTF">2020-11-05T21:13:52Z</dcterms:modified>
</cp:coreProperties>
</file>